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F78C-4391-4A03-8C8A-8A8039D6A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BDBDE-B374-4162-8654-D5C67C290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EAF77-CCC3-41E7-B0B7-A4A3F631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16C-BB7D-43A4-A483-8B6F83A92D8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E73FA-D460-4CF6-A14B-6398143CC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D95A4-38A6-4F85-AED2-3DF443D0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89D3-56C5-4959-8CAC-7C73CEFF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8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2FFC-D727-4607-A803-602992B4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DC7CB-B29B-473B-BA92-28A9E66BB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332AF-8A78-45CF-8867-3D1C501D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16C-BB7D-43A4-A483-8B6F83A92D8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CF79E-81B8-44CA-B829-C9AC1B11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76FFC-2BD8-49A8-9C0B-04B920FE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89D3-56C5-4959-8CAC-7C73CEFF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9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13D0F-D1DC-486D-B28D-E8C651812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B3F2C-004C-49C0-8A67-112F349AB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1C336-BC14-4CE9-A084-C069EB0F0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16C-BB7D-43A4-A483-8B6F83A92D8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AE685-4221-4AF0-B5C2-82674DB8A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B00A5-D129-4728-9809-FC59E275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89D3-56C5-4959-8CAC-7C73CEFF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7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A174-D812-4569-93D4-70DE5BAB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91CD3-86C0-444D-B24B-3AD14899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AE7E3-28F9-45E1-B0FD-45F4D0BC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16C-BB7D-43A4-A483-8B6F83A92D8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3430D-140A-4557-ABD6-2CBBF113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A3B96-F0F2-4988-88BD-5D7795D6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89D3-56C5-4959-8CAC-7C73CEFF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5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D627-025F-4E9A-9D18-89B8D781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652A6-0E0A-4370-AE02-4764DCDBA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46AFE-4695-4D53-A9A8-E420909D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16C-BB7D-43A4-A483-8B6F83A92D8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9B509-F9F3-4BCF-B2C2-7BC07EBC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D1737-B8CA-4E34-97A1-1B8D8FCD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89D3-56C5-4959-8CAC-7C73CEFF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2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34A7-95D4-4105-A814-8781B6A13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116F4-6F07-4010-8516-5487AA995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A759B-156A-4802-AE5F-7A5DE4980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619EE-A92A-4B6B-A276-2B00CF56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16C-BB7D-43A4-A483-8B6F83A92D8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2BD00-A6BA-4A15-AB44-C80A3FAC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86077-83C3-4058-B1D5-0F98A9AE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89D3-56C5-4959-8CAC-7C73CEFF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7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48E6F-E7CD-4102-B9C0-A6231A27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513D9-FF01-47AF-B565-AE41C5544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AF375-8FAE-4CAB-B9B4-C33959E47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ACCDA-9984-499E-AD3B-FBDEA90BB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D29EB5-FD33-4BDD-9B01-CA8AB2827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4E1A83-87C4-4224-81E3-AB082101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16C-BB7D-43A4-A483-8B6F83A92D8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7BADB-6A1F-4B7A-AF61-1C23AEF3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8BDDE6-DBFA-4A83-AEA2-1327757C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89D3-56C5-4959-8CAC-7C73CEFF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9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B79B-6D89-40D7-8A49-5166E402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22E41-BC14-42E3-928F-4864F8C2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16C-BB7D-43A4-A483-8B6F83A92D8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36506-2115-4075-AB2E-11350855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77936-3031-408F-B3AD-691F2302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89D3-56C5-4959-8CAC-7C73CEFF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59E6B-5297-4B1E-BB33-132A0430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16C-BB7D-43A4-A483-8B6F83A92D8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E722E9-6731-4A7F-83DE-208838DE6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35979-0526-4F80-A42B-9986239C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89D3-56C5-4959-8CAC-7C73CEFF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7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9C65-6A15-4275-8F79-A7271542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F5987-F9F3-4BDE-BEBF-1E787FA3E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0139D-37AA-4ABE-80FC-870D9DDD4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C3343-898E-4C65-9E1F-51F28A13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16C-BB7D-43A4-A483-8B6F83A92D8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D068D-B7EA-4394-B170-935BEFFF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FF5B2-3A1E-4138-9384-036BA35A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89D3-56C5-4959-8CAC-7C73CEFF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4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E598C-3D5E-4224-948E-17693C94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FFA2-73D2-4236-83C0-7F5335719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12023-EA65-4CC8-B55C-7365B5744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49B24-9D8F-45E7-8480-286326A5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016C-BB7D-43A4-A483-8B6F83A92D8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1A80D-864D-471E-A6FA-BCC4B4953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CF3B8-8343-42BB-A661-9621EED0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189D3-56C5-4959-8CAC-7C73CEFF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6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F87FF2-B642-4CB4-AA50-9EC505B6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A04F8-E7E4-4E1E-BC02-DFE27DB48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9EC70-752C-4BAA-9061-2CA8C332C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9016C-BB7D-43A4-A483-8B6F83A92D84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B5A3E-CF73-4F2A-AB63-F16DADAE7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B28E6-CE4F-41FB-B361-C19D17156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89D3-56C5-4959-8CAC-7C73CEFF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4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B55B9F-F32E-4AD4-8294-21988788D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11" y="282589"/>
            <a:ext cx="4779563" cy="61775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C88614-80B1-4580-B2F0-A644963F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169" y="201526"/>
            <a:ext cx="4724225" cy="66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7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E89E2AD3-5289-4964-AB13-35E2902CE537}"/>
              </a:ext>
            </a:extLst>
          </p:cNvPr>
          <p:cNvSpPr txBox="1">
            <a:spLocks/>
          </p:cNvSpPr>
          <p:nvPr/>
        </p:nvSpPr>
        <p:spPr>
          <a:xfrm>
            <a:off x="1401214" y="687397"/>
            <a:ext cx="7867477" cy="57705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00CC"/>
                </a:solidFill>
              </a:rPr>
              <a:t>A</a:t>
            </a:r>
            <a:r>
              <a:rPr lang="en-US" sz="3600" dirty="0"/>
              <a:t>lignment with NSF’s mission </a:t>
            </a:r>
          </a:p>
          <a:p>
            <a:r>
              <a:rPr lang="en-US" sz="3600" b="1" dirty="0">
                <a:solidFill>
                  <a:srgbClr val="0000CC"/>
                </a:solidFill>
              </a:rPr>
              <a:t>B</a:t>
            </a:r>
            <a:r>
              <a:rPr lang="en-US" sz="3600" dirty="0"/>
              <a:t>roadening participation </a:t>
            </a:r>
          </a:p>
          <a:p>
            <a:r>
              <a:rPr lang="en-US" sz="3600" b="1" dirty="0">
                <a:solidFill>
                  <a:srgbClr val="0000CC"/>
                </a:solidFill>
              </a:rPr>
              <a:t>C</a:t>
            </a:r>
            <a:r>
              <a:rPr lang="en-US" sz="3600" dirty="0"/>
              <a:t>ollaborations</a:t>
            </a:r>
          </a:p>
          <a:p>
            <a:r>
              <a:rPr lang="en-US" sz="3600" b="1" dirty="0">
                <a:solidFill>
                  <a:srgbClr val="0000CC"/>
                </a:solidFill>
              </a:rPr>
              <a:t>I</a:t>
            </a:r>
            <a:r>
              <a:rPr lang="en-US" sz="3600" dirty="0"/>
              <a:t>ntegration of research with education and strengthening the connections between learning and inquiry </a:t>
            </a:r>
          </a:p>
          <a:p>
            <a:r>
              <a:rPr lang="en-US" sz="3600" b="1" dirty="0">
                <a:solidFill>
                  <a:srgbClr val="0000CC"/>
                </a:solidFill>
              </a:rPr>
              <a:t>P</a:t>
            </a:r>
            <a:r>
              <a:rPr lang="en-US" sz="3600" dirty="0"/>
              <a:t>otential for impact </a:t>
            </a:r>
          </a:p>
          <a:p>
            <a:r>
              <a:rPr lang="en-US" sz="3600" b="1" dirty="0">
                <a:solidFill>
                  <a:srgbClr val="0000CC"/>
                </a:solidFill>
              </a:rPr>
              <a:t>U</a:t>
            </a:r>
            <a:r>
              <a:rPr lang="en-US" sz="3600" dirty="0"/>
              <a:t>rgency and readiness </a:t>
            </a:r>
          </a:p>
          <a:p>
            <a:r>
              <a:rPr lang="en-US" sz="3600" b="1" dirty="0">
                <a:solidFill>
                  <a:srgbClr val="0000CC"/>
                </a:solidFill>
              </a:rPr>
              <a:t>B</a:t>
            </a:r>
            <a:r>
              <a:rPr lang="en-US" sz="3600" dirty="0"/>
              <a:t>udget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3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BFFE21D-C756-4C37-9314-E0FD07BD789E}"/>
              </a:ext>
            </a:extLst>
          </p:cNvPr>
          <p:cNvGrpSpPr/>
          <p:nvPr/>
        </p:nvGrpSpPr>
        <p:grpSpPr>
          <a:xfrm>
            <a:off x="487194" y="45446"/>
            <a:ext cx="5280266" cy="6812554"/>
            <a:chOff x="487194" y="45446"/>
            <a:chExt cx="5280266" cy="68125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FFFE98-349A-4516-ADBC-403A21BA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194" y="45446"/>
              <a:ext cx="5190950" cy="55810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218442-870F-483C-B4F1-506DB93BFD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4149"/>
            <a:stretch/>
          </p:blipFill>
          <p:spPr>
            <a:xfrm>
              <a:off x="528190" y="5710793"/>
              <a:ext cx="5239270" cy="114720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05AEB05-8579-4416-9022-C680F04E33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60"/>
          <a:stretch/>
        </p:blipFill>
        <p:spPr>
          <a:xfrm>
            <a:off x="6468782" y="347417"/>
            <a:ext cx="5361267" cy="61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16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27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yenjung Lai</dc:creator>
  <cp:lastModifiedBy>yenjung Lai</cp:lastModifiedBy>
  <cp:revision>8</cp:revision>
  <dcterms:created xsi:type="dcterms:W3CDTF">2020-06-03T05:34:39Z</dcterms:created>
  <dcterms:modified xsi:type="dcterms:W3CDTF">2020-06-03T20:38:56Z</dcterms:modified>
</cp:coreProperties>
</file>